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9" r:id="rId4"/>
    <p:sldId id="270" r:id="rId5"/>
    <p:sldId id="267" r:id="rId6"/>
    <p:sldId id="257" r:id="rId7"/>
    <p:sldId id="258" r:id="rId8"/>
    <p:sldId id="259" r:id="rId9"/>
    <p:sldId id="260" r:id="rId10"/>
    <p:sldId id="262" r:id="rId11"/>
    <p:sldId id="263" r:id="rId12"/>
    <p:sldId id="265" r:id="rId13"/>
    <p:sldId id="264" r:id="rId14"/>
    <p:sldId id="266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80" autoAdjust="0"/>
  </p:normalViewPr>
  <p:slideViewPr>
    <p:cSldViewPr>
      <p:cViewPr varScale="1">
        <p:scale>
          <a:sx n="79" d="100"/>
          <a:sy n="79" d="100"/>
        </p:scale>
        <p:origin x="158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1F64BE-B3E7-4B87-A187-BC9581B2519F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1972FE-DD1C-4546-AC71-8D47580D32B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2Xb9FwpS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de-DE" dirty="0" err="1">
                <a:latin typeface="Century Gothic" panose="020B0502020202020204" pitchFamily="34" charset="0"/>
              </a:rPr>
              <a:t>Moodle</a:t>
            </a:r>
            <a:r>
              <a:rPr lang="de-DE" dirty="0">
                <a:latin typeface="Century Gothic" panose="020B0502020202020204" pitchFamily="34" charset="0"/>
              </a:rPr>
              <a:t> für zu Hause</a:t>
            </a:r>
          </a:p>
        </p:txBody>
      </p:sp>
      <p:sp>
        <p:nvSpPr>
          <p:cNvPr id="5" name="AutoShape 2" descr="Moodle - Open-source learning platform | Moodle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Moodle - Open-source learning platform | Moodle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6" descr="Moodle - Open-source learning platform | Moodle.or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52" name="Picture 8" descr="Learning Management System (MOODLE) – SMAASH 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3520"/>
            <a:ext cx="48768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2" y="1196752"/>
            <a:ext cx="8740068" cy="41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812360" y="1196752"/>
            <a:ext cx="648072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55776" y="5390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 – „Startseite“ von der Klasse 2c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187624" y="594118"/>
            <a:ext cx="576064" cy="1080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99592" y="573322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WICHTIG : Dashboard = „Startseite“</a:t>
            </a:r>
          </a:p>
          <a:p>
            <a:r>
              <a:rPr lang="de-DE" dirty="0">
                <a:sym typeface="Wingdings" panose="05000000000000000000" pitchFamily="2" charset="2"/>
              </a:rPr>
              <a:t> Zum Nutzen des Kursraumes müssen Sie IMMER das </a:t>
            </a:r>
            <a:r>
              <a:rPr lang="de-DE" b="1" u="sng" dirty="0">
                <a:sym typeface="Wingdings" panose="05000000000000000000" pitchFamily="2" charset="2"/>
              </a:rPr>
              <a:t>Dashboard</a:t>
            </a:r>
            <a:r>
              <a:rPr lang="de-DE" dirty="0">
                <a:sym typeface="Wingdings" panose="05000000000000000000" pitchFamily="2" charset="2"/>
              </a:rPr>
              <a:t> anklicken!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32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96474" cy="46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61653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die Startseite ist für die Kinder </a:t>
            </a:r>
            <a:r>
              <a:rPr lang="de-DE" b="1" u="sng" dirty="0"/>
              <a:t>nicht</a:t>
            </a:r>
            <a:r>
              <a:rPr lang="de-DE" dirty="0"/>
              <a:t> wichtig!!!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27784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Startseite</a:t>
            </a:r>
          </a:p>
        </p:txBody>
      </p:sp>
    </p:spTree>
    <p:extLst>
      <p:ext uri="{BB962C8B-B14F-4D97-AF65-F5344CB8AC3E}">
        <p14:creationId xmlns:p14="http://schemas.microsoft.com/office/powerpoint/2010/main" val="299572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92480" cy="479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91680" y="30133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Im Falle eines </a:t>
            </a:r>
            <a:r>
              <a:rPr lang="de-DE" dirty="0" err="1"/>
              <a:t>Lockdowns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64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1" y="1081593"/>
            <a:ext cx="8763871" cy="414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956376" y="1081593"/>
            <a:ext cx="648072" cy="3311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907704" y="2606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Beispielseite – des Mathematikkurses der Klasse 2c</a:t>
            </a:r>
          </a:p>
        </p:txBody>
      </p:sp>
    </p:spTree>
    <p:extLst>
      <p:ext uri="{BB962C8B-B14F-4D97-AF65-F5344CB8AC3E}">
        <p14:creationId xmlns:p14="http://schemas.microsoft.com/office/powerpoint/2010/main" val="69585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Tipps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" y="170080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Video für die </a:t>
            </a:r>
            <a:r>
              <a:rPr lang="de-DE" dirty="0" err="1"/>
              <a:t>Moodlebenutzung</a:t>
            </a:r>
            <a:r>
              <a:rPr lang="de-DE" dirty="0"/>
              <a:t> für das Smartphone:</a:t>
            </a:r>
          </a:p>
          <a:p>
            <a:r>
              <a:rPr lang="de-DE" dirty="0">
                <a:hlinkClick r:id="rId2"/>
              </a:rPr>
              <a:t>https://www.youtube.com/watch?v=Oo2Xb9FwpSU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450912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Bleiben Sie zuversichtlich und viel Freude beim Erforschen von </a:t>
            </a:r>
            <a:r>
              <a:rPr lang="de-DE" dirty="0" err="1"/>
              <a:t>Moodle</a:t>
            </a:r>
            <a:r>
              <a:rPr lang="de-DE" dirty="0"/>
              <a:t> </a:t>
            </a:r>
            <a:r>
              <a:rPr lang="de-DE" sz="4000" dirty="0">
                <a:sym typeface="Wingdings" panose="05000000000000000000" pitchFamily="2" charset="2"/>
              </a:rPr>
              <a:t> </a:t>
            </a:r>
          </a:p>
          <a:p>
            <a:pPr algn="ctr"/>
            <a:endParaRPr lang="de-DE" dirty="0">
              <a:sym typeface="Wingdings" panose="05000000000000000000" pitchFamily="2" charset="2"/>
            </a:endParaRPr>
          </a:p>
          <a:p>
            <a:pPr algn="ctr"/>
            <a:r>
              <a:rPr lang="de-DE" dirty="0">
                <a:sym typeface="Wingdings" panose="05000000000000000000" pitchFamily="2" charset="2"/>
              </a:rPr>
              <a:t>Ihr Team der Grundschule Wollmatingen</a:t>
            </a:r>
          </a:p>
          <a:p>
            <a:pPr algn="ctr"/>
            <a:endParaRPr lang="de-DE" dirty="0">
              <a:sym typeface="Wingdings" panose="05000000000000000000" pitchFamily="2" charset="2"/>
            </a:endParaRPr>
          </a:p>
          <a:p>
            <a:pPr algn="ctr"/>
            <a:r>
              <a:rPr lang="de-DE" sz="1400" dirty="0" err="1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Powerpointpräsentation</a:t>
            </a:r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erstellt von Alexandra Widmann und Jennifer Rusnak</a:t>
            </a:r>
          </a:p>
        </p:txBody>
      </p:sp>
    </p:spTree>
    <p:extLst>
      <p:ext uri="{BB962C8B-B14F-4D97-AF65-F5344CB8AC3E}">
        <p14:creationId xmlns:p14="http://schemas.microsoft.com/office/powerpoint/2010/main" val="204958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4"/>
          <a:stretch/>
        </p:blipFill>
        <p:spPr bwMode="auto">
          <a:xfrm>
            <a:off x="107504" y="1167049"/>
            <a:ext cx="8661608" cy="45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Zugang über die Homepage der Grundschule </a:t>
            </a:r>
            <a:r>
              <a:rPr lang="de-DE" dirty="0" err="1"/>
              <a:t>Wollmatingen</a:t>
            </a:r>
            <a:endParaRPr lang="de-DE" dirty="0"/>
          </a:p>
          <a:p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259568" y="980728"/>
            <a:ext cx="2376264" cy="7497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70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50928" cy="520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899592" y="2708920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5148064" y="2780928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228184" y="3789039"/>
            <a:ext cx="152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dann hier!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528" y="20608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Zuerst hier klicken….</a:t>
            </a:r>
          </a:p>
        </p:txBody>
      </p:sp>
    </p:spTree>
    <p:extLst>
      <p:ext uri="{BB962C8B-B14F-4D97-AF65-F5344CB8AC3E}">
        <p14:creationId xmlns:p14="http://schemas.microsoft.com/office/powerpoint/2010/main" val="396586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779457" cy="485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04943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Startseite </a:t>
            </a:r>
            <a:r>
              <a:rPr lang="de-DE" dirty="0" err="1"/>
              <a:t>Moodle</a:t>
            </a:r>
            <a:r>
              <a:rPr lang="de-DE" dirty="0"/>
              <a:t> der Grundschule </a:t>
            </a:r>
            <a:r>
              <a:rPr lang="de-DE" dirty="0" err="1"/>
              <a:t>Wollmatingen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61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Anmelden</a:t>
            </a: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611560" y="1556792"/>
            <a:ext cx="7848872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r>
              <a:rPr lang="de-DE" b="1" dirty="0"/>
              <a:t>Benutzername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 err="1"/>
              <a:t>Michaelmueller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Passwort:</a:t>
            </a:r>
          </a:p>
          <a:p>
            <a:pPr marL="0" indent="0">
              <a:buNone/>
            </a:pPr>
            <a:r>
              <a:rPr lang="de-DE" dirty="0"/>
              <a:t>H-od45de,gi99</a:t>
            </a:r>
          </a:p>
        </p:txBody>
      </p:sp>
    </p:spTree>
    <p:extLst>
      <p:ext uri="{BB962C8B-B14F-4D97-AF65-F5344CB8AC3E}">
        <p14:creationId xmlns:p14="http://schemas.microsoft.com/office/powerpoint/2010/main" val="7689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/>
          <a:srcRect b="4778"/>
          <a:stretch/>
        </p:blipFill>
        <p:spPr>
          <a:xfrm>
            <a:off x="323528" y="764704"/>
            <a:ext cx="8646805" cy="47765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26650" y="11663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Datenschutzinfos</a:t>
            </a:r>
          </a:p>
        </p:txBody>
      </p:sp>
    </p:spTree>
    <p:extLst>
      <p:ext uri="{BB962C8B-B14F-4D97-AF65-F5344CB8AC3E}">
        <p14:creationId xmlns:p14="http://schemas.microsoft.com/office/powerpoint/2010/main" val="347033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" y="1965960"/>
            <a:ext cx="531876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50" y="980728"/>
            <a:ext cx="8801100" cy="47199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51720" y="1886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Geführte </a:t>
            </a:r>
            <a:r>
              <a:rPr lang="de-DE" dirty="0" err="1"/>
              <a:t>Moodle</a:t>
            </a:r>
            <a:r>
              <a:rPr lang="de-DE" dirty="0"/>
              <a:t>-Tour</a:t>
            </a:r>
          </a:p>
        </p:txBody>
      </p:sp>
    </p:spTree>
    <p:extLst>
      <p:ext uri="{BB962C8B-B14F-4D97-AF65-F5344CB8AC3E}">
        <p14:creationId xmlns:p14="http://schemas.microsoft.com/office/powerpoint/2010/main" val="424066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69594"/>
            <a:ext cx="8712969" cy="41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812360" y="1556792"/>
            <a:ext cx="648072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555776" y="53908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 – Startseite von der Klasse 2c</a:t>
            </a:r>
          </a:p>
        </p:txBody>
      </p:sp>
    </p:spTree>
    <p:extLst>
      <p:ext uri="{BB962C8B-B14F-4D97-AF65-F5344CB8AC3E}">
        <p14:creationId xmlns:p14="http://schemas.microsoft.com/office/powerpoint/2010/main" val="3755652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140</Words>
  <Application>Microsoft Office PowerPoint</Application>
  <PresentationFormat>Bildschirmpräsentation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Franklin Gothic Book</vt:lpstr>
      <vt:lpstr>Perpetua</vt:lpstr>
      <vt:lpstr>Wingdings 2</vt:lpstr>
      <vt:lpstr>Dactylos</vt:lpstr>
      <vt:lpstr>Moodle für zu Hause</vt:lpstr>
      <vt:lpstr>PowerPoint-Präsentation</vt:lpstr>
      <vt:lpstr>PowerPoint-Präsentation</vt:lpstr>
      <vt:lpstr>PowerPoint-Präsentation</vt:lpstr>
      <vt:lpstr>Anmelden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Weitere Tipps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für zu Hause</dc:title>
  <dc:creator>Jennifer Rusnak</dc:creator>
  <cp:lastModifiedBy>Uta König</cp:lastModifiedBy>
  <cp:revision>13</cp:revision>
  <dcterms:created xsi:type="dcterms:W3CDTF">2020-09-16T12:27:48Z</dcterms:created>
  <dcterms:modified xsi:type="dcterms:W3CDTF">2020-09-17T19:30:26Z</dcterms:modified>
</cp:coreProperties>
</file>